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6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00FFCC"/>
    <a:srgbClr val="FF66CC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64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9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9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875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17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5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8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6316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023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1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4D28EEE-BFFC-4690-905A-551E90ABEBCF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78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/>
              <a:t>LA CLOCHETTE</a:t>
            </a:r>
            <a:br>
              <a:rPr lang="en-US" sz="5400" b="1" dirty="0" smtClean="0"/>
            </a:br>
            <a:r>
              <a:rPr lang="en-US" sz="2700" b="1" dirty="0" smtClean="0"/>
              <a:t>Find the false statements and make them true!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fr-FR" sz="2800" dirty="0" smtClean="0"/>
              <a:t> </a:t>
            </a:r>
            <a:r>
              <a:rPr lang="fr-FR" sz="2800" dirty="0" smtClean="0">
                <a:solidFill>
                  <a:schemeClr val="accent4">
                    <a:lumMod val="75000"/>
                  </a:schemeClr>
                </a:solidFill>
              </a:rPr>
              <a:t>Victoria</a:t>
            </a:r>
            <a:r>
              <a:rPr lang="fr-FR" sz="2800" dirty="0" smtClean="0"/>
              <a:t> avait soif.</a:t>
            </a:r>
          </a:p>
          <a:p>
            <a:pPr marL="457200" indent="-457200">
              <a:buAutoNum type="arabicPeriod"/>
            </a:pPr>
            <a:r>
              <a:rPr lang="fr-FR" sz="2800" dirty="0" smtClean="0"/>
              <a:t>   </a:t>
            </a:r>
          </a:p>
          <a:p>
            <a:pPr marL="457200" indent="-457200">
              <a:buAutoNum type="arabicPeriod"/>
            </a:pPr>
            <a:r>
              <a:rPr lang="fr-FR" sz="2800" dirty="0" smtClean="0"/>
              <a:t>   </a:t>
            </a:r>
          </a:p>
          <a:p>
            <a:pPr marL="457200" indent="-457200">
              <a:buAutoNum type="arabicPeriod"/>
            </a:pPr>
            <a:r>
              <a:rPr lang="fr-FR" sz="2800" dirty="0" smtClean="0"/>
              <a:t>Victoria </a:t>
            </a:r>
            <a:r>
              <a:rPr lang="fr-FR" sz="2800" dirty="0" smtClean="0">
                <a:solidFill>
                  <a:schemeClr val="accent4">
                    <a:lumMod val="75000"/>
                  </a:schemeClr>
                </a:solidFill>
              </a:rPr>
              <a:t>ne</a:t>
            </a:r>
            <a:r>
              <a:rPr lang="fr-FR" sz="2800" dirty="0" smtClean="0"/>
              <a:t> voulait </a:t>
            </a:r>
            <a:r>
              <a:rPr lang="fr-FR" sz="2800" dirty="0" smtClean="0">
                <a:solidFill>
                  <a:schemeClr val="accent4">
                    <a:lumMod val="75000"/>
                  </a:schemeClr>
                </a:solidFill>
              </a:rPr>
              <a:t>pas</a:t>
            </a:r>
            <a:r>
              <a:rPr lang="fr-FR" sz="2800" dirty="0" smtClean="0"/>
              <a:t> que ses ravisseurs comprennent le message.</a:t>
            </a:r>
          </a:p>
          <a:p>
            <a:pPr marL="457200" indent="-457200">
              <a:buAutoNum type="arabicPeriod"/>
            </a:pPr>
            <a:r>
              <a:rPr lang="fr-FR" sz="2800" dirty="0" smtClean="0"/>
              <a:t> </a:t>
            </a:r>
            <a:r>
              <a:rPr lang="fr-FR" sz="2800" dirty="0" smtClean="0">
                <a:solidFill>
                  <a:schemeClr val="accent4">
                    <a:lumMod val="75000"/>
                  </a:schemeClr>
                </a:solidFill>
              </a:rPr>
              <a:t>Bruno </a:t>
            </a:r>
            <a:r>
              <a:rPr lang="fr-FR" sz="2800" dirty="0" smtClean="0"/>
              <a:t>a commandé une pizza et une salade.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705700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700" y="1170432"/>
            <a:ext cx="8770571" cy="958628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/>
              <a:t>Create a </a:t>
            </a:r>
            <a:r>
              <a:rPr lang="en-US" sz="5400" b="1" dirty="0" smtClean="0"/>
              <a:t>timeline poster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Partner: photos/</a:t>
            </a:r>
            <a:r>
              <a:rPr lang="fr-FR" sz="3600" b="1" dirty="0" err="1" smtClean="0"/>
              <a:t>scenes</a:t>
            </a:r>
            <a:endParaRPr lang="fr-FR" sz="3600" b="1" dirty="0" smtClean="0"/>
          </a:p>
          <a:p>
            <a:pPr marL="320040" lvl="1" indent="0">
              <a:buNone/>
            </a:pPr>
            <a:r>
              <a:rPr lang="fr-FR" sz="3400" b="1" dirty="0"/>
              <a:t>	</a:t>
            </a:r>
            <a:r>
              <a:rPr lang="fr-FR" sz="3400" b="1" dirty="0" smtClean="0"/>
              <a:t>or</a:t>
            </a:r>
            <a:endParaRPr lang="fr-FR" sz="3400" b="1" dirty="0"/>
          </a:p>
          <a:p>
            <a:r>
              <a:rPr lang="fr-FR" sz="3600" b="1" dirty="0" err="1" smtClean="0"/>
              <a:t>Individual</a:t>
            </a:r>
            <a:r>
              <a:rPr lang="fr-FR" sz="3600" b="1" dirty="0" smtClean="0"/>
              <a:t>: </a:t>
            </a:r>
            <a:r>
              <a:rPr lang="fr-FR" sz="3600" b="1" dirty="0" err="1" smtClean="0"/>
              <a:t>drawings</a:t>
            </a:r>
            <a:endParaRPr lang="fr-FR" sz="3600" b="1" dirty="0" smtClean="0"/>
          </a:p>
          <a:p>
            <a:r>
              <a:rPr lang="fr-FR" sz="3600" b="1" dirty="0" smtClean="0"/>
              <a:t>10 moments </a:t>
            </a:r>
            <a:r>
              <a:rPr lang="fr-FR" sz="3600" b="1" dirty="0" err="1" smtClean="0"/>
              <a:t>from</a:t>
            </a:r>
            <a:r>
              <a:rPr lang="fr-FR" sz="3600" b="1" dirty="0" smtClean="0"/>
              <a:t> the </a:t>
            </a:r>
            <a:r>
              <a:rPr lang="fr-FR" sz="3600" b="1" dirty="0" err="1" smtClean="0"/>
              <a:t>chapter</a:t>
            </a:r>
            <a:r>
              <a:rPr lang="fr-FR" sz="3600" b="1" dirty="0"/>
              <a:t> </a:t>
            </a:r>
            <a:r>
              <a:rPr lang="fr-FR" sz="3600" b="1" dirty="0" err="1" smtClean="0"/>
              <a:t>with</a:t>
            </a:r>
            <a:r>
              <a:rPr lang="fr-FR" sz="3600" b="1" dirty="0" smtClean="0"/>
              <a:t> captions in French</a:t>
            </a:r>
            <a:endParaRPr lang="fr-FR" sz="2800" dirty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131368266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9090</TotalTime>
  <Words>37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Century Schoolbook</vt:lpstr>
      <vt:lpstr>Corbel</vt:lpstr>
      <vt:lpstr>Feathered</vt:lpstr>
      <vt:lpstr>LA CLOCHETTE Find the false statements and make them true!</vt:lpstr>
      <vt:lpstr>Create a timeline poster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36</cp:revision>
  <dcterms:created xsi:type="dcterms:W3CDTF">2017-03-14T11:09:48Z</dcterms:created>
  <dcterms:modified xsi:type="dcterms:W3CDTF">2017-03-22T16:01:31Z</dcterms:modified>
</cp:coreProperties>
</file>